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3"/>
  </p:normalViewPr>
  <p:slideViewPr>
    <p:cSldViewPr snapToGrid="0" snapToObjects="1">
      <p:cViewPr varScale="1">
        <p:scale>
          <a:sx n="88" d="100"/>
          <a:sy n="88" d="100"/>
        </p:scale>
        <p:origin x="18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398-32C3-0F48-B95D-03A28A5CC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000" b="1" dirty="0"/>
              <a:t>Обзор ветхого завета </a:t>
            </a:r>
            <a:endParaRPr lang="en-US" sz="9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B8DE1-8722-7F4D-9EB5-E2C10BD0B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err="1">
                <a:solidFill>
                  <a:schemeClr val="tx1"/>
                </a:solidFill>
              </a:rPr>
              <a:t>Перевышко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сергей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Подготовлено для христианского института лидерства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1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ЧИСЕЛ – СТРАНСТВОВАНИЕ В ПУСТЫНЕ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3291328" y="2556872"/>
            <a:ext cx="8674875" cy="37856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0375" indent="-460375">
              <a:buFont typeface="Wingdings" pitchFamily="2" charset="2"/>
              <a:buChar char="q"/>
            </a:pPr>
            <a:r>
              <a:rPr lang="ru-RU" sz="4000" b="1" dirty="0"/>
              <a:t>ПРИГОТОВЛЕНИЕ К НАСЛЕДОВАНИЮ ЗЕМЛИ 1-9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ru-RU" sz="4000" b="1" dirty="0"/>
              <a:t>НЕ ГОТОВНОСТЬ НАРОДА ВОЙТИ В ОБЕТОАВАННУЮ ЗЕМЛЮ 10-25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ru-RU" sz="4000" b="1" dirty="0"/>
              <a:t>ПРИГОТОВЛЕНИЕ НОВОГО ПОКОЛЕНИЯ 26-36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116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9D1B-7645-6348-983E-A032D33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8" y="609599"/>
            <a:ext cx="4655825" cy="4317403"/>
          </a:xfrm>
        </p:spPr>
        <p:txBody>
          <a:bodyPr>
            <a:noAutofit/>
          </a:bodyPr>
          <a:lstStyle/>
          <a:p>
            <a:r>
              <a:rPr lang="ru-RU" sz="6000" b="1" dirty="0"/>
              <a:t>КЛЮЧЕВЫЕ СТИХИ КНИГИ числа </a:t>
            </a:r>
            <a:r>
              <a:rPr lang="en-US" sz="6000" b="1" dirty="0"/>
              <a:t> </a:t>
            </a: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2DC35-ECBC-0F43-AD13-CB8B8701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30713-36E7-C343-830B-BBAB286205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Числ</a:t>
            </a:r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. 12:20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И сказал Господь Моисею и Аарону: за то, что вы не поверили Мне, чтоб явить святость Мою пред очами сынов </a:t>
            </a:r>
            <a:r>
              <a:rPr lang="ru-RU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Израилевых</a:t>
            </a:r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не введете вы народа сего в землю, которую Я даю ему. </a:t>
            </a:r>
          </a:p>
          <a:p>
            <a:r>
              <a:rPr lang="ru-RU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Числ</a:t>
            </a:r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. 23:19 Бог не человек, чтоб Ему лгать, и не сын человеческий, чтоб Ему изменяться. Он ли скажет и не сделает? будет говорить и не исполнит? 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Поход соглядатаев 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9266" y="2367092"/>
            <a:ext cx="7738334" cy="3424107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Задача 12 соглядатаев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Только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иисус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навин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халев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проявили веру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Неверие и непослушание дорого стоило народу божию 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Почему так строго?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Какой вывод для нас?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86BC84-91E4-4C43-A720-E81FE93B04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7328" y="2367092"/>
            <a:ext cx="2873485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Восстание против Моисея 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9266" y="2367092"/>
            <a:ext cx="7738334" cy="3424107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Корей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был левит, который добивался священства </a:t>
            </a:r>
          </a:p>
          <a:p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Дафан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авирон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требовали власти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250 лидеров рассчитывали на служение левитов 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Почему так строго?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Какой вывод для нас?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256147-E837-B64E-8DBC-E1EFFBB0AE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441431"/>
            <a:ext cx="2624138" cy="32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Валаам и </a:t>
            </a:r>
            <a:r>
              <a:rPr lang="ru-RU" sz="6000" b="1" dirty="0" err="1"/>
              <a:t>валак</a:t>
            </a:r>
            <a:r>
              <a:rPr lang="ru-RU" sz="6000" b="1" dirty="0"/>
              <a:t>  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33256" y="2367092"/>
            <a:ext cx="6444343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2Петра 2:15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-16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Оставив прямой путь, они заблудились, идя по следам Валаама, сына 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Восорова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который возлюбил мзду неправедную, 16 но был обличен в своем беззаконии: бессловесная ослица, проговорив человеческим голосом, остановила безумие пророка. 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D0B25EB-B065-DF40-9CA7-645A51DCA2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845" y="2367092"/>
            <a:ext cx="4148148" cy="34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Валаам и </a:t>
            </a:r>
            <a:r>
              <a:rPr lang="ru-RU" sz="6000" b="1" dirty="0" err="1"/>
              <a:t>валак</a:t>
            </a:r>
            <a:r>
              <a:rPr lang="ru-RU" sz="6000" b="1" dirty="0"/>
              <a:t>  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33256" y="2214694"/>
            <a:ext cx="6444343" cy="3576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откр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2:14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Но имею немного против тебя, потому что есть у тебя там держащиеся учения Валаама, который научил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Валака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ввести в соблазн сынов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Израилевых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чтобы они ели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идоложертвенное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любодействовали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D0B25EB-B065-DF40-9CA7-645A51DCA2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845" y="2367092"/>
            <a:ext cx="4148148" cy="34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03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398-32C3-0F48-B95D-03A28A5CC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000" b="1" dirty="0"/>
              <a:t>Обзор ветхого завета </a:t>
            </a:r>
            <a:endParaRPr lang="en-US" sz="9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B8DE1-8722-7F4D-9EB5-E2C10BD0B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err="1">
                <a:solidFill>
                  <a:schemeClr val="tx1"/>
                </a:solidFill>
              </a:rPr>
              <a:t>Перевышко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сергей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Подготовлено для христианского института лидерства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ВТОРОЗАКОНИЯ – ОБНОВЛЕНИЕ ЗАВЕТА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3334871" y="3326129"/>
            <a:ext cx="8857129" cy="255454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ПЕРВАЯ ПРОПОВЕДЬ – 1-4:43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ВТОРАЯ ПРОПОВЕДЬ – 4:44-28:68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ТРЕТЬЯ ПРОПОВЕДЬ – 29-30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ИСТОРИЧЕСКОЕ ПРИЛОЖЕНИЕ 31-34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07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9D1B-7645-6348-983E-A032D33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37" y="1041697"/>
            <a:ext cx="4655825" cy="4317403"/>
          </a:xfrm>
        </p:spPr>
        <p:txBody>
          <a:bodyPr>
            <a:noAutofit/>
          </a:bodyPr>
          <a:lstStyle/>
          <a:p>
            <a:r>
              <a:rPr lang="ru-RU" sz="6000" b="1" dirty="0"/>
              <a:t>КЛЮЧЕВЫЕ СТИХИ КНИГИ </a:t>
            </a:r>
            <a:r>
              <a:rPr lang="ru-RU" sz="6000" b="1" dirty="0" err="1"/>
              <a:t>второ-законие</a:t>
            </a:r>
            <a:r>
              <a:rPr lang="ru-RU" sz="6000" b="1" dirty="0"/>
              <a:t> </a:t>
            </a:r>
            <a:r>
              <a:rPr lang="en-US" sz="6000" b="1" dirty="0"/>
              <a:t> </a:t>
            </a: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2DC35-ECBC-0F43-AD13-CB8B8701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30713-36E7-C343-830B-BBAB286205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latin typeface="Calibri" panose="020F0502020204030204" pitchFamily="34" charset="0"/>
                <a:cs typeface="Calibri" panose="020F0502020204030204" pitchFamily="34" charset="0"/>
              </a:rPr>
              <a:t>Втор. 13:1-5 </a:t>
            </a:r>
          </a:p>
          <a:p>
            <a:r>
              <a:rPr lang="ru-RU" sz="6000" b="1" dirty="0">
                <a:latin typeface="Calibri" panose="020F0502020204030204" pitchFamily="34" charset="0"/>
                <a:cs typeface="Calibri" panose="020F0502020204030204" pitchFamily="34" charset="0"/>
              </a:rPr>
              <a:t>Втор. 18:14-22</a:t>
            </a:r>
          </a:p>
          <a:p>
            <a:r>
              <a:rPr lang="ru-RU" sz="6000" b="1" dirty="0">
                <a:latin typeface="Calibri" panose="020F0502020204030204" pitchFamily="34" charset="0"/>
                <a:cs typeface="Calibri" panose="020F0502020204030204" pitchFamily="34" charset="0"/>
              </a:rPr>
              <a:t>Втор. 24:1-4</a:t>
            </a:r>
          </a:p>
          <a:p>
            <a:r>
              <a:rPr lang="ru-RU" sz="6000" b="1" dirty="0">
                <a:latin typeface="Calibri" panose="020F0502020204030204" pitchFamily="34" charset="0"/>
                <a:cs typeface="Calibri" panose="020F0502020204030204" pitchFamily="34" charset="0"/>
              </a:rPr>
              <a:t>Втор. 29:29 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9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9D1B-7645-6348-983E-A032D33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9" y="609599"/>
            <a:ext cx="5191162" cy="4317403"/>
          </a:xfrm>
        </p:spPr>
        <p:txBody>
          <a:bodyPr>
            <a:noAutofit/>
          </a:bodyPr>
          <a:lstStyle/>
          <a:p>
            <a:r>
              <a:rPr lang="ru-RU" sz="6000" b="1" dirty="0"/>
              <a:t>Особенность и структура книги </a:t>
            </a:r>
            <a:r>
              <a:rPr lang="ru-RU" sz="6000" b="1" dirty="0" err="1"/>
              <a:t>второ-законие</a:t>
            </a: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2DC35-ECBC-0F43-AD13-CB8B8701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30713-36E7-C343-830B-BBAB28620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171" y="609600"/>
            <a:ext cx="5516054" cy="5181599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Преамбула </a:t>
            </a:r>
          </a:p>
          <a:p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исторический пролог </a:t>
            </a:r>
          </a:p>
          <a:p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Условия договора</a:t>
            </a:r>
          </a:p>
          <a:p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Благословение и проклятие </a:t>
            </a:r>
          </a:p>
          <a:p>
            <a:r>
              <a:rPr lang="ru-RU" sz="3000" b="1" dirty="0">
                <a:latin typeface="Calibri" panose="020F0502020204030204" pitchFamily="34" charset="0"/>
                <a:cs typeface="Calibri" panose="020F0502020204030204" pitchFamily="34" charset="0"/>
              </a:rPr>
              <a:t>Способ увековечить договор 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левит – наставление для святости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3334871" y="3326129"/>
            <a:ext cx="8674875" cy="132343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ПУСТЬ К БОГУ – ЖЕРТВА 1-17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4000" b="1" dirty="0"/>
              <a:t>ПУТЬ С БОГОМ – ОСВЯЩЕНИЕ 18-27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06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ВТОРОЗАКОНИЯ – ОБНОВЛЕНИЕ ЗАВЕТА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1667434" y="2878342"/>
            <a:ext cx="8857129" cy="255454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he-IL" sz="8000" b="1" dirty="0"/>
              <a:t>שְׁמַ֖ע</a:t>
            </a:r>
            <a:r>
              <a:rPr lang="he-IL" sz="8000" b="1" baseline="30000" dirty="0"/>
              <a:t>*</a:t>
            </a:r>
            <a:r>
              <a:rPr lang="he-IL" sz="8000" b="1" dirty="0"/>
              <a:t> יִשְׂרָאֵ֑ל יְהוָ֥ה </a:t>
            </a:r>
            <a:r>
              <a:rPr lang="he-IL" sz="8000" b="1" dirty="0" err="1"/>
              <a:t>אֱלֹהֵ֖ינו</a:t>
            </a:r>
            <a:r>
              <a:rPr lang="he-IL" sz="8000" b="1" dirty="0"/>
              <a:t>ּ יְהוָ֥ה׀ אֶחָֽד</a:t>
            </a:r>
            <a:r>
              <a:rPr lang="he-IL" sz="8000" b="1" baseline="30000" dirty="0"/>
              <a:t>*</a:t>
            </a:r>
            <a:r>
              <a:rPr lang="he-IL" sz="8000" b="1" dirty="0"/>
              <a:t>׃</a:t>
            </a:r>
          </a:p>
        </p:txBody>
      </p:sp>
    </p:spTree>
    <p:extLst>
      <p:ext uri="{BB962C8B-B14F-4D97-AF65-F5344CB8AC3E}">
        <p14:creationId xmlns:p14="http://schemas.microsoft.com/office/powerpoint/2010/main" val="312425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Испытание лжепророков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33256" y="2214694"/>
            <a:ext cx="6444343" cy="3576505"/>
          </a:xfrm>
        </p:spPr>
        <p:txBody>
          <a:bodyPr>
            <a:noAutofit/>
          </a:bodyPr>
          <a:lstStyle/>
          <a:p>
            <a:pPr marL="346075" indent="-34607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Пути искушения </a:t>
            </a:r>
          </a:p>
          <a:p>
            <a:pPr marL="346075" indent="-34607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Подтверждают ли чудеса подлинность?</a:t>
            </a:r>
          </a:p>
          <a:p>
            <a:pPr marL="346075" indent="-34607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Может ли исполнение пророчества служить гарантией?</a:t>
            </a:r>
          </a:p>
          <a:p>
            <a:pPr marL="346075" indent="-34607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На что же можно положиться?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EBA4661-CFE6-C34C-A8F1-F60A2FF782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6763" y="2336799"/>
            <a:ext cx="4605866" cy="3454400"/>
          </a:xfrm>
        </p:spPr>
      </p:pic>
    </p:spTree>
    <p:extLst>
      <p:ext uri="{BB962C8B-B14F-4D97-AF65-F5344CB8AC3E}">
        <p14:creationId xmlns:p14="http://schemas.microsoft.com/office/powerpoint/2010/main" val="45189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Будущий пророк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1144" y="2214694"/>
            <a:ext cx="7576456" cy="3576505"/>
          </a:xfrm>
        </p:spPr>
        <p:txBody>
          <a:bodyPr>
            <a:noAutofit/>
          </a:bodyPr>
          <a:lstStyle/>
          <a:p>
            <a:pPr marL="403225" indent="-40322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Нужда в посреднике</a:t>
            </a:r>
          </a:p>
          <a:p>
            <a:pPr marL="403225" indent="-40322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 узнать что этот пророк от Бога?</a:t>
            </a:r>
          </a:p>
          <a:p>
            <a:pPr marL="403225" indent="-40322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Может ли исполнение пророчества служить гарантией?</a:t>
            </a:r>
          </a:p>
          <a:p>
            <a:pPr marL="403225" indent="-403225">
              <a:buFont typeface="Wingdings" pitchFamily="2" charset="2"/>
              <a:buChar char="q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О каком пророке идет речь?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D66D67-ED8F-2840-A7F7-2123474657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5" y="2290828"/>
            <a:ext cx="2568177" cy="3424237"/>
          </a:xfrm>
        </p:spPr>
      </p:pic>
    </p:spTree>
    <p:extLst>
      <p:ext uri="{BB962C8B-B14F-4D97-AF65-F5344CB8AC3E}">
        <p14:creationId xmlns:p14="http://schemas.microsoft.com/office/powerpoint/2010/main" val="34258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E4AE-A9AC-474F-9CB0-A715618A6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Постановление о разводе</a:t>
            </a:r>
            <a:endParaRPr lang="en-US" sz="6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7BFD8-09A6-4445-8F6C-C660C92822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378345"/>
            <a:ext cx="5105400" cy="34014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83F5D-1051-F743-910F-E8CA0345CD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Моисей не давал постановление на развод </a:t>
            </a:r>
          </a:p>
          <a:p>
            <a:r>
              <a:rPr lang="ru-RU" sz="2800" b="1" dirty="0"/>
              <a:t>МАЛАХИИ 2:16</a:t>
            </a:r>
          </a:p>
          <a:p>
            <a:r>
              <a:rPr lang="ru-RU" sz="2800" b="1" dirty="0"/>
              <a:t>МАТФЕЯ 19:4-6</a:t>
            </a:r>
          </a:p>
          <a:p>
            <a:r>
              <a:rPr lang="ru-RU" sz="2800" b="1" dirty="0"/>
              <a:t>В ЧЕМ ЖЕ БЫЛА ЦЕЛЬ ЭТОГО ЗАКОНА?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750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398-32C3-0F48-B95D-03A28A5CC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000" b="1" dirty="0"/>
              <a:t>Обзор ветхого завета </a:t>
            </a:r>
            <a:endParaRPr lang="en-US" sz="9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B8DE1-8722-7F4D-9EB5-E2C10BD0B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err="1">
                <a:solidFill>
                  <a:schemeClr val="tx1"/>
                </a:solidFill>
              </a:rPr>
              <a:t>Перевышко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сергей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Подготовлено для христианского института лидерства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9D1B-7645-6348-983E-A032D33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8" y="609599"/>
            <a:ext cx="4655825" cy="4317403"/>
          </a:xfrm>
        </p:spPr>
        <p:txBody>
          <a:bodyPr>
            <a:noAutofit/>
          </a:bodyPr>
          <a:lstStyle/>
          <a:p>
            <a:r>
              <a:rPr lang="ru-RU" sz="6000" b="1" dirty="0"/>
              <a:t>КЛЮЧЕВЫЕ СТИХИ КНИГИ ЛЕВИТ </a:t>
            </a:r>
            <a:r>
              <a:rPr lang="en-US" sz="6000" b="1" dirty="0"/>
              <a:t> </a:t>
            </a: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2DC35-ECBC-0F43-AD13-CB8B87013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30713-36E7-C343-830B-BBAB286205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sz="4800" b="1" dirty="0"/>
              <a:t>Левит 17:11 кровь сия душу очищает.</a:t>
            </a:r>
          </a:p>
          <a:p>
            <a:r>
              <a:rPr lang="ru-RU" sz="4800" b="1" dirty="0"/>
              <a:t>Левит </a:t>
            </a:r>
            <a:r>
              <a:rPr lang="en-US" sz="4800" b="1" dirty="0"/>
              <a:t>19:2</a:t>
            </a:r>
            <a:r>
              <a:rPr lang="ru-RU" sz="4800" b="1" dirty="0"/>
              <a:t> святы будьте, ибо свят Я Господь, Бог ваш.</a:t>
            </a:r>
            <a:endParaRPr lang="en-US" sz="4800" b="1" dirty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3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левит – наставление для святости </a:t>
            </a:r>
            <a:endParaRPr lang="en-US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1CB6FB-2F20-C246-B243-EE81B59ABA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5" y="2366962"/>
            <a:ext cx="2337041" cy="34242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9266" y="2367092"/>
            <a:ext cx="7738334" cy="3424107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КАКАЯ ЦЕЛЬ КНИГИ ЛЕВИТ?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КАКАЯ ЦЕЛЬ ЖЕРТВОПРИНОШЕНИЙ?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СЛЕДУЕТ ЛИ НАМ СЕГОДНЯ СОБЛЮДАТЬ ЗАКОН?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ЧЕМ ОТЛИЧАЛИСЬ ЗАКОНЫ ИЗРАИЛЯ?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КАКАЯ ЦЕЛЬ РАЗДЕЛЕНИЯ НА ЧИСТЫХ И НЕЧИСТЫХ ЖИВОДТНЫХ?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3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левит – наставление для святости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3131671" y="2498815"/>
            <a:ext cx="8674875" cy="35394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/>
              <a:t>Отличайте скот чистый от нечистого и птицу чистую от нечистой и не оскверняйте душ ваших скотом и птицею и всем пресмыкающимся по земле, что отличил Я, как нечистое. 26 Будьте предо Мною святы, ибо Я свят Господь, и Я отделил вас от народов, чтобы вы были Мои. Левит </a:t>
            </a:r>
            <a:r>
              <a:rPr lang="en-US" sz="3200" b="1" dirty="0"/>
              <a:t>20:25–26.</a:t>
            </a:r>
          </a:p>
        </p:txBody>
      </p:sp>
    </p:spTree>
    <p:extLst>
      <p:ext uri="{BB962C8B-B14F-4D97-AF65-F5344CB8AC3E}">
        <p14:creationId xmlns:p14="http://schemas.microsoft.com/office/powerpoint/2010/main" val="270896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Чуждый огонь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9266" y="2367092"/>
            <a:ext cx="7738334" cy="342410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В чем был грех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надава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авиуда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Возможно они были пьяны?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Послушание лучше жертвы 1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Цар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15:22.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Почему так строго?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Какой вывод для нас?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0F130D-01E9-FC4D-A23F-FBED13B4B4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5" y="2367092"/>
            <a:ext cx="2568177" cy="3424237"/>
          </a:xfrm>
        </p:spPr>
      </p:pic>
    </p:spTree>
    <p:extLst>
      <p:ext uri="{BB962C8B-B14F-4D97-AF65-F5344CB8AC3E}">
        <p14:creationId xmlns:p14="http://schemas.microsoft.com/office/powerpoint/2010/main" val="13983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95-F140-584B-8145-702C66A7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День искупления  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F07E-92BB-C242-902F-47A7E818DC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9266" y="2367092"/>
            <a:ext cx="7738334" cy="3424107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Самое важное событие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Только первосвященник мог войти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йом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купур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священник трижды входил в святая святых </a:t>
            </a: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Священник кропил на место милости на крышке ковчега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Что это значит для нас?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EFD5B-A0BB-8842-B689-C28745AF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2367093"/>
            <a:ext cx="2625492" cy="350065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34EAC7-7A53-2C48-B902-2A4DD89D3F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2625492" cy="342410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FF09E-D7B0-3646-8368-BFE6B62DDA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492918"/>
            <a:ext cx="12191999" cy="9143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A509C-9EA7-384C-B821-5E138342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книга левит – наставление для святости </a:t>
            </a:r>
            <a:r>
              <a:rPr lang="en-US" sz="6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9DF0A-2D8E-C542-A66A-336E7F3EAF01}"/>
              </a:ext>
            </a:extLst>
          </p:cNvPr>
          <p:cNvSpPr txBox="1"/>
          <p:nvPr/>
        </p:nvSpPr>
        <p:spPr>
          <a:xfrm>
            <a:off x="4659086" y="2672986"/>
            <a:ext cx="5631543" cy="206210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объяви всему обществу сынов </a:t>
            </a:r>
            <a:r>
              <a:rPr lang="ru-RU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Израилевых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 и скажи им: святы будьте, ибо свят Я Господь, Бог ваш. </a:t>
            </a:r>
            <a:r>
              <a:rPr lang="ru-RU" sz="3200" b="1" dirty="0"/>
              <a:t>Левит </a:t>
            </a:r>
            <a:r>
              <a:rPr lang="en-US" sz="3200" b="1" dirty="0"/>
              <a:t>19:2.</a:t>
            </a:r>
          </a:p>
        </p:txBody>
      </p:sp>
    </p:spTree>
    <p:extLst>
      <p:ext uri="{BB962C8B-B14F-4D97-AF65-F5344CB8AC3E}">
        <p14:creationId xmlns:p14="http://schemas.microsoft.com/office/powerpoint/2010/main" val="243682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0398-32C3-0F48-B95D-03A28A5CC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000" b="1" dirty="0"/>
              <a:t>Обзор ветхого завета </a:t>
            </a:r>
            <a:endParaRPr lang="en-US" sz="9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B8DE1-8722-7F4D-9EB5-E2C10BD0B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err="1">
                <a:solidFill>
                  <a:schemeClr val="tx1"/>
                </a:solidFill>
              </a:rPr>
              <a:t>Перевышко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сергей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</a:rPr>
              <a:t>Подготовлено для христианского института лидерства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086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11742</TotalTime>
  <Words>570</Words>
  <Application>Microsoft Macintosh PowerPoint</Application>
  <PresentationFormat>Widescreen</PresentationFormat>
  <Paragraphs>100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Tw Cen MT</vt:lpstr>
      <vt:lpstr>Wingdings</vt:lpstr>
      <vt:lpstr>Droplet</vt:lpstr>
      <vt:lpstr>Обзор ветхого завета </vt:lpstr>
      <vt:lpstr>книга левит – наставление для святости  </vt:lpstr>
      <vt:lpstr>КЛЮЧЕВЫЕ СТИХИ КНИГИ ЛЕВИТ  </vt:lpstr>
      <vt:lpstr>книга левит – наставление для святости </vt:lpstr>
      <vt:lpstr>книга левит – наставление для святости  </vt:lpstr>
      <vt:lpstr>Чуждый огонь  </vt:lpstr>
      <vt:lpstr>День искупления  </vt:lpstr>
      <vt:lpstr>книга левит – наставление для святости  </vt:lpstr>
      <vt:lpstr>Обзор ветхого завета </vt:lpstr>
      <vt:lpstr>книга ЧИСЕЛ – СТРАНСТВОВАНИЕ В ПУСТЫНЕ  </vt:lpstr>
      <vt:lpstr>КЛЮЧЕВЫЕ СТИХИ КНИГИ числа  </vt:lpstr>
      <vt:lpstr>Поход соглядатаев   </vt:lpstr>
      <vt:lpstr>Восстание против Моисея   </vt:lpstr>
      <vt:lpstr>Валаам и валак    </vt:lpstr>
      <vt:lpstr>Валаам и валак    </vt:lpstr>
      <vt:lpstr>Обзор ветхого завета </vt:lpstr>
      <vt:lpstr>книга ВТОРОЗАКОНИЯ – ОБНОВЛЕНИЕ ЗАВЕТА  </vt:lpstr>
      <vt:lpstr>КЛЮЧЕВЫЕ СТИХИ КНИГИ второ-законие  </vt:lpstr>
      <vt:lpstr>Особенность и структура книги второ-законие</vt:lpstr>
      <vt:lpstr>книга ВТОРОЗАКОНИЯ – ОБНОВЛЕНИЕ ЗАВЕТА  </vt:lpstr>
      <vt:lpstr>Испытание лжепророков </vt:lpstr>
      <vt:lpstr>Будущий пророк </vt:lpstr>
      <vt:lpstr>Постановление о разводе</vt:lpstr>
      <vt:lpstr>Обзор ветхого завета 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ветхого завета </dc:title>
  <dc:creator>sergey perevyshko</dc:creator>
  <cp:lastModifiedBy>sergey perevyshko</cp:lastModifiedBy>
  <cp:revision>28</cp:revision>
  <cp:lastPrinted>2018-07-07T13:55:08Z</cp:lastPrinted>
  <dcterms:created xsi:type="dcterms:W3CDTF">2018-06-28T16:04:23Z</dcterms:created>
  <dcterms:modified xsi:type="dcterms:W3CDTF">2018-07-09T18:24:39Z</dcterms:modified>
</cp:coreProperties>
</file>